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57" r:id="rId5"/>
    <p:sldId id="270" r:id="rId6"/>
    <p:sldId id="271" r:id="rId7"/>
    <p:sldId id="265" r:id="rId8"/>
    <p:sldId id="258" r:id="rId9"/>
    <p:sldId id="261" r:id="rId10"/>
    <p:sldId id="260" r:id="rId11"/>
    <p:sldId id="262" r:id="rId12"/>
    <p:sldId id="263" r:id="rId13"/>
    <p:sldId id="272" r:id="rId14"/>
    <p:sldId id="264" r:id="rId15"/>
    <p:sldId id="266" r:id="rId16"/>
    <p:sldId id="269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EB4125B-2D07-4C5F-B459-04233A874D6E}" type="datetimeFigureOut">
              <a:rPr lang="es-ES" smtClean="0"/>
              <a:t>11/09/2017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B3DA18C-96B0-477B-9694-B1FA64A5A41A}" type="slidenum">
              <a:rPr lang="es-ES" smtClean="0"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educativo.edu.uy/" TargetMode="External"/><Relationship Id="rId2" Type="http://schemas.openxmlformats.org/officeDocument/2006/relationships/hyperlink" Target="http://www.elpaisdigital.com.u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lur.com.u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ia\Desktop\fotos\buenos momentos\Geografía, docencia y pasion\Primera práctica docente!!\Salida de campo 3º2 Setiembre 2014\100_3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56320" cy="6374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470025"/>
          </a:xfrm>
        </p:spPr>
        <p:txBody>
          <a:bodyPr/>
          <a:lstStyle/>
          <a:p>
            <a:r>
              <a:rPr lang="es-ES" b="1" dirty="0" smtClean="0">
                <a:solidFill>
                  <a:srgbClr val="002060"/>
                </a:solidFill>
              </a:rPr>
              <a:t>Producción de caña de azúcar en Uruguay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516216" y="6525344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Nadia  Mendoza.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060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80728"/>
            <a:ext cx="6048673" cy="5400600"/>
          </a:xfrm>
        </p:spPr>
        <p:txBody>
          <a:bodyPr/>
          <a:lstStyle/>
          <a:p>
            <a:r>
              <a:rPr lang="es-ES" dirty="0" smtClean="0"/>
              <a:t>Las históricas luchas sindicales de este rubro llevaron a la mejoría de las condiciones de trabajo.</a:t>
            </a:r>
          </a:p>
          <a:p>
            <a:r>
              <a:rPr lang="es-ES" dirty="0" smtClean="0"/>
              <a:t>Los cañeros, tienen una gran identidad con el cultivo, el lugar, y la cultura de la reivindicación.</a:t>
            </a:r>
          </a:p>
          <a:p>
            <a:r>
              <a:rPr lang="es-ES" dirty="0" smtClean="0"/>
              <a:t>Más allá de todo esto, su trabajo no deja de ser muy sacrificado.</a:t>
            </a:r>
          </a:p>
          <a:p>
            <a:r>
              <a:rPr lang="es-ES" dirty="0" smtClean="0"/>
              <a:t>Jornadas enteras al sol,  mucha fuerza para cargar la caña, convivencia con animales peligrosos. </a:t>
            </a:r>
          </a:p>
          <a:p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08720"/>
            <a:ext cx="240793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56992"/>
            <a:ext cx="2335926" cy="333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1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dia\Desktop\fotos\buenos momentos\Geografía, docencia y pasion\Primera práctica docente!!\Salida de campo 3º2 Setiembre 2014\10358744_1554919834728891_5502314967462046561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4515"/>
            <a:ext cx="8208912" cy="6156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2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dia\Desktop\fotos\buenos momentos\Geografía, docencia y pasion\Primera práctica docente!!\Salida de campo 3º2 Setiembre 2014\10606182_1554922101395331_8529129041217922423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8071" cy="6340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ETAPA INDUSTRIAL: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2323653"/>
            <a:ext cx="7128908" cy="2905548"/>
          </a:xfrm>
        </p:spPr>
        <p:txBody>
          <a:bodyPr/>
          <a:lstStyle/>
          <a:p>
            <a:r>
              <a:rPr lang="es-ES" dirty="0" smtClean="0"/>
              <a:t>Proceso de molienda: Aquí se extrae la melaza de la caña,(sacarosa) con lo que se elabora el </a:t>
            </a:r>
            <a:r>
              <a:rPr lang="es-ES" dirty="0" smtClean="0">
                <a:solidFill>
                  <a:srgbClr val="FF0000"/>
                </a:solidFill>
              </a:rPr>
              <a:t>azúcar. </a:t>
            </a:r>
          </a:p>
          <a:p>
            <a:r>
              <a:rPr lang="es-ES" dirty="0" smtClean="0"/>
              <a:t>Luego se utiliza el jugo sobrante para la elaboración de alcohol </a:t>
            </a:r>
            <a:r>
              <a:rPr lang="es-ES" dirty="0" smtClean="0">
                <a:solidFill>
                  <a:srgbClr val="FF0000"/>
                </a:solidFill>
              </a:rPr>
              <a:t>( etanol)  </a:t>
            </a:r>
            <a:r>
              <a:rPr lang="es-ES" dirty="0" smtClean="0"/>
              <a:t>y se integra a otros para producir BIOCOMBUSTIBLES.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913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4365104"/>
            <a:ext cx="4104456" cy="1872208"/>
          </a:xfrm>
        </p:spPr>
        <p:txBody>
          <a:bodyPr>
            <a:normAutofit fontScale="92500" lnSpcReduction="20000"/>
          </a:bodyPr>
          <a:lstStyle/>
          <a:p>
            <a:r>
              <a:rPr lang="es-ES" sz="2000" dirty="0" smtClean="0"/>
              <a:t>La Planta de ALUR en Bella Unión es la más grande del país. Aquí se procesa la caña y se producen </a:t>
            </a:r>
            <a:r>
              <a:rPr lang="es-ES" sz="2000" dirty="0" smtClean="0"/>
              <a:t>principalmente </a:t>
            </a:r>
            <a:r>
              <a:rPr lang="es-ES" sz="2000" b="1" dirty="0" smtClean="0">
                <a:solidFill>
                  <a:schemeClr val="tx1"/>
                </a:solidFill>
              </a:rPr>
              <a:t>azúcar </a:t>
            </a:r>
            <a:r>
              <a:rPr lang="es-ES" sz="2000" dirty="0" smtClean="0"/>
              <a:t>refinada para uso doméstico y </a:t>
            </a:r>
            <a:r>
              <a:rPr lang="es-ES" sz="2000" b="1" dirty="0" smtClean="0">
                <a:solidFill>
                  <a:srgbClr val="FF0000"/>
                </a:solidFill>
              </a:rPr>
              <a:t>etanol , para biocombustibles.</a:t>
            </a:r>
            <a:endParaRPr lang="es-ES" sz="20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nadia\Desktop\fotos\buenos momentos\Geografía, docencia y pasion\Primera práctica docente!!\Salida de campo 3º2 Setiembre 2014\ALU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" y="548680"/>
            <a:ext cx="480115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42218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560"/>
            <a:ext cx="2160240" cy="32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39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196752"/>
            <a:ext cx="7024744" cy="1368152"/>
          </a:xfrm>
        </p:spPr>
        <p:txBody>
          <a:bodyPr>
            <a:normAutofit fontScale="90000"/>
          </a:bodyPr>
          <a:lstStyle/>
          <a:p>
            <a:r>
              <a:rPr lang="es-ES" dirty="0"/>
              <a:t> https://www.youtube.com/watch?v=rZh1VAEqzbY</a:t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Preguntas  acerca del video:</a:t>
            </a:r>
          </a:p>
          <a:p>
            <a:pPr marL="525780" indent="-457200">
              <a:buFont typeface="+mj-lt"/>
              <a:buAutoNum type="arabicParenR"/>
            </a:pPr>
            <a:r>
              <a:rPr lang="es-ES" sz="2000" dirty="0" smtClean="0"/>
              <a:t>¿Dónde se ubica geográficamente la zona de producción de caña de azúcar en Uruguay y cuantas hectáreas comprende?</a:t>
            </a:r>
          </a:p>
          <a:p>
            <a:pPr marL="525780" indent="-457200">
              <a:buFont typeface="+mj-lt"/>
              <a:buAutoNum type="arabicParenR"/>
            </a:pPr>
            <a:r>
              <a:rPr lang="es-ES" sz="2000" dirty="0" smtClean="0"/>
              <a:t>¿Qué se produce en la planta además de azúcar?</a:t>
            </a:r>
          </a:p>
          <a:p>
            <a:pPr marL="525780" indent="-457200">
              <a:buFont typeface="+mj-lt"/>
              <a:buAutoNum type="arabicParenR"/>
            </a:pPr>
            <a:r>
              <a:rPr lang="es-ES" sz="2000" dirty="0" smtClean="0"/>
              <a:t>¿Cómo se cosecha la caña, de forma manual o mecanizada ?</a:t>
            </a:r>
          </a:p>
          <a:p>
            <a:pPr marL="525780" indent="-457200">
              <a:buFont typeface="+mj-lt"/>
              <a:buAutoNum type="arabicParenR"/>
            </a:pPr>
            <a:r>
              <a:rPr lang="es-ES" sz="2000" dirty="0" smtClean="0"/>
              <a:t>¿Qué mejoras se han logrado para los trabajadores en los últimos años?</a:t>
            </a:r>
          </a:p>
          <a:p>
            <a:pPr marL="525780" indent="-457200">
              <a:buFont typeface="+mj-lt"/>
              <a:buAutoNum type="arabicParenR"/>
            </a:pPr>
            <a:endParaRPr lang="es-ES" sz="2000" dirty="0" smtClean="0"/>
          </a:p>
          <a:p>
            <a:pPr marL="582930" indent="-514350">
              <a:buFont typeface="+mj-lt"/>
              <a:buAutoNum type="romanUcPeriod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34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344934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Bibliografía y fuentes consultadas.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hlinkClick r:id="rId2"/>
              </a:rPr>
              <a:t>www.elpaisdigital.com.uy</a:t>
            </a:r>
            <a:endParaRPr lang="es-ES" dirty="0" smtClean="0"/>
          </a:p>
          <a:p>
            <a:r>
              <a:rPr lang="es-ES" dirty="0" smtClean="0">
                <a:hlinkClick r:id="rId3"/>
              </a:rPr>
              <a:t>www.portaleducativo.edu.uy</a:t>
            </a:r>
            <a:endParaRPr lang="es-ES" dirty="0" smtClean="0"/>
          </a:p>
          <a:p>
            <a:r>
              <a:rPr lang="es-ES" dirty="0" smtClean="0">
                <a:hlinkClick r:id="rId4"/>
              </a:rPr>
              <a:t>www.alur.com.uy</a:t>
            </a:r>
            <a:endParaRPr lang="es-ES" dirty="0" smtClean="0"/>
          </a:p>
          <a:p>
            <a:r>
              <a:rPr lang="es-ES" dirty="0" smtClean="0"/>
              <a:t>Material recabado en trabajo de campo.</a:t>
            </a:r>
          </a:p>
          <a:p>
            <a:r>
              <a:rPr lang="es-ES" dirty="0" smtClean="0"/>
              <a:t>Fotografías: Nicolás Chacón, Mariela Benítez y autoría propia.</a:t>
            </a:r>
          </a:p>
          <a:p>
            <a:pPr marL="68580" indent="0"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91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Localización y características del cultivo.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6" y="4437112"/>
            <a:ext cx="2211759" cy="164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20287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17" y="1340848"/>
            <a:ext cx="604204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07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352928" cy="545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9552" y="580038"/>
            <a:ext cx="228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Plantaciones …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649998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147248" cy="5904656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 smtClean="0">
                <a:latin typeface="Berlin Sans FB Demi" panose="020E0802020502020306" pitchFamily="34" charset="0"/>
              </a:rPr>
              <a:t>Caña de azúcar </a:t>
            </a:r>
            <a:r>
              <a:rPr lang="es-ES" dirty="0" smtClean="0"/>
              <a:t>: Caña de tallo leñoso que está lleno de un tejido esponjoso y dulce del que se extrae el azúcar.</a:t>
            </a:r>
          </a:p>
          <a:p>
            <a:endParaRPr lang="es-ES" dirty="0" smtClean="0"/>
          </a:p>
          <a:p>
            <a:r>
              <a:rPr lang="es-ES" dirty="0" smtClean="0"/>
              <a:t>Actualmente en Uruguay , esta se produce en la zona de Bella Unión (Artigas) a cargo de  la empresa ALUR. </a:t>
            </a:r>
          </a:p>
          <a:p>
            <a:endParaRPr lang="es-ES" dirty="0" smtClean="0"/>
          </a:p>
          <a:p>
            <a:r>
              <a:rPr lang="es-ES" dirty="0" smtClean="0"/>
              <a:t>Las </a:t>
            </a:r>
            <a:r>
              <a:rPr lang="es-ES" b="1" dirty="0" smtClean="0"/>
              <a:t>condiciones climáticas </a:t>
            </a:r>
            <a:r>
              <a:rPr lang="es-ES" dirty="0" smtClean="0"/>
              <a:t>propicias de la zona  que llevan al desarrollo de este cultivo son:  Humedad (presencia del río) temperaturas mayores a 20ºC, Precipitaciones regulares.</a:t>
            </a:r>
          </a:p>
          <a:p>
            <a:endParaRPr lang="es-ES" dirty="0" smtClean="0"/>
          </a:p>
          <a:p>
            <a:r>
              <a:rPr lang="es-ES" dirty="0" smtClean="0"/>
              <a:t>Las </a:t>
            </a:r>
            <a:r>
              <a:rPr lang="es-ES" b="1" dirty="0" smtClean="0"/>
              <a:t>condiciones humanas</a:t>
            </a:r>
            <a:r>
              <a:rPr lang="es-ES" dirty="0" smtClean="0"/>
              <a:t>, en 2007 distintas políticas económicas y sociales que se llevaron a cabo, facilitaron a muchos trabajadores el acceso a tierras de pequeña extensión, donde producir caña de azúcar.  </a:t>
            </a:r>
          </a:p>
          <a:p>
            <a:endParaRPr lang="es-ES" dirty="0" smtClean="0"/>
          </a:p>
          <a:p>
            <a:pPr indent="-342900"/>
            <a:r>
              <a:rPr lang="es-ES" dirty="0" smtClean="0">
                <a:solidFill>
                  <a:schemeClr val="tx2"/>
                </a:solidFill>
              </a:rPr>
              <a:t>Algunos trabajadores hoy se hacen cargo de sus </a:t>
            </a:r>
            <a:r>
              <a:rPr lang="es-ES" b="1" dirty="0" smtClean="0">
                <a:solidFill>
                  <a:schemeClr val="tx2"/>
                </a:solidFill>
              </a:rPr>
              <a:t>propios cultivos</a:t>
            </a:r>
            <a:r>
              <a:rPr lang="es-ES" dirty="0" smtClean="0">
                <a:solidFill>
                  <a:schemeClr val="tx2"/>
                </a:solidFill>
              </a:rPr>
              <a:t>, otros trabajan en las plantaciones de Alur como </a:t>
            </a:r>
            <a:r>
              <a:rPr lang="es-ES" b="1" dirty="0" smtClean="0">
                <a:solidFill>
                  <a:schemeClr val="tx2"/>
                </a:solidFill>
              </a:rPr>
              <a:t>empleados zafrales</a:t>
            </a:r>
            <a:r>
              <a:rPr lang="es-ES" dirty="0" smtClean="0">
                <a:solidFill>
                  <a:schemeClr val="tx2"/>
                </a:solidFill>
              </a:rPr>
              <a:t>. 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440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Circuito productivo en nuestro país: </a:t>
            </a:r>
            <a:r>
              <a:rPr lang="es-ES" dirty="0" smtClean="0">
                <a:solidFill>
                  <a:schemeClr val="tx1"/>
                </a:solidFill>
              </a:rPr>
              <a:t>Siembra: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2323653"/>
            <a:ext cx="6777317" cy="1897436"/>
          </a:xfrm>
        </p:spPr>
        <p:txBody>
          <a:bodyPr>
            <a:normAutofit lnSpcReduction="10000"/>
          </a:bodyPr>
          <a:lstStyle/>
          <a:p>
            <a:r>
              <a:rPr lang="es-ES" dirty="0"/>
              <a:t>C</a:t>
            </a:r>
            <a:r>
              <a:rPr lang="es-ES" dirty="0" smtClean="0"/>
              <a:t>omo la caña no se corta toralmente y es un cultivo que rebrota, muchas veces no es necesario la siembra de cero. </a:t>
            </a:r>
            <a:endParaRPr lang="es-ES" dirty="0"/>
          </a:p>
          <a:p>
            <a:r>
              <a:rPr lang="es-ES" dirty="0" smtClean="0"/>
              <a:t>Se realiza enterrando parte de la caña cortada con una inclinación.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85868"/>
            <a:ext cx="3575237" cy="238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65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Cosecha: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1" y="980728"/>
            <a:ext cx="4176464" cy="5256584"/>
          </a:xfrm>
        </p:spPr>
        <p:txBody>
          <a:bodyPr>
            <a:normAutofit/>
          </a:bodyPr>
          <a:lstStyle/>
          <a:p>
            <a:r>
              <a:rPr lang="es-ES" dirty="0" smtClean="0"/>
              <a:t>Al cabo de aproximadamente 5 meses se realiza una quema del predio plantado, con dos fines:  1- debilitar el cultivo para cortarlo más fácil</a:t>
            </a:r>
          </a:p>
          <a:p>
            <a:r>
              <a:rPr lang="es-ES" dirty="0" smtClean="0"/>
              <a:t>2- evadir los animales que habitan en los cañaverales sobre todo las víboras </a:t>
            </a:r>
            <a:r>
              <a:rPr lang="es-ES" b="1" dirty="0" smtClean="0"/>
              <a:t>(Cruceras)</a:t>
            </a:r>
            <a:endParaRPr lang="es-E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7257"/>
            <a:ext cx="4860032" cy="3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28" y="4437112"/>
            <a:ext cx="4014708" cy="225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11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4581128"/>
            <a:ext cx="2880320" cy="1584176"/>
          </a:xfrm>
        </p:spPr>
        <p:txBody>
          <a:bodyPr>
            <a:normAutofit/>
          </a:bodyPr>
          <a:lstStyle/>
          <a:p>
            <a:r>
              <a:rPr lang="es-ES" sz="1400" dirty="0" smtClean="0"/>
              <a:t>Un trabajador acerca un poco de combustible en una franja de los cultivos y luego enciende, a partir de ahí … </a:t>
            </a:r>
            <a:r>
              <a:rPr lang="es-ES" sz="1400" b="1" dirty="0" smtClean="0"/>
              <a:t>un espectáculo</a:t>
            </a:r>
            <a:r>
              <a:rPr lang="es-ES" b="1" dirty="0" smtClean="0"/>
              <a:t>.</a:t>
            </a:r>
            <a:endParaRPr lang="es-ES" b="1" dirty="0"/>
          </a:p>
        </p:txBody>
      </p:sp>
      <p:pic>
        <p:nvPicPr>
          <p:cNvPr id="7171" name="Picture 3" descr="C:\Users\nadia\Desktop\fotos\buenos momentos\Geografía, docencia y pasion\Primera práctica docente!!\Salida de campo 3º2 Setiembre 2014\10393544_1554922284728646_2537415350474320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adia\Desktop\fotos\buenos momentos\Geografía, docencia y pasion\Primera práctica docente!!\Salida de campo 3º2 Setiembre 2014\1391838_1554921668062041_485475239786167896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53" y="2841790"/>
            <a:ext cx="5364087" cy="4023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nadia\Desktop\fotos\buenos momentos\Geografía, docencia y pasion\Primera práctica docente!!\Salida de campo 3º2 Setiembre 2014\10402056_1554921518062056_582973690310635299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9424"/>
            <a:ext cx="3384376" cy="2538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66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98901"/>
            <a:ext cx="5617546" cy="20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3568" y="908720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Finalmente se corta la caña luego de quemada, lo cual en Uruguay generalmente se reali</a:t>
            </a:r>
            <a:r>
              <a:rPr lang="es-ES" sz="2000" b="1" dirty="0" smtClean="0"/>
              <a:t>za alternando la cosecha manual ( a cargo de los </a:t>
            </a:r>
            <a:r>
              <a:rPr lang="es-ES" sz="2000" b="1" dirty="0" smtClean="0">
                <a:solidFill>
                  <a:srgbClr val="00B050"/>
                </a:solidFill>
              </a:rPr>
              <a:t>“peludos”</a:t>
            </a:r>
            <a:r>
              <a:rPr lang="es-ES" sz="2000" b="1" dirty="0" smtClean="0"/>
              <a:t>)</a:t>
            </a:r>
            <a:r>
              <a:rPr lang="es-ES" sz="2000" b="1" dirty="0" smtClean="0">
                <a:solidFill>
                  <a:srgbClr val="00B050"/>
                </a:solidFill>
              </a:rPr>
              <a:t> </a:t>
            </a:r>
            <a:r>
              <a:rPr lang="es-ES" sz="2000" b="1" dirty="0" smtClean="0"/>
              <a:t>con la cosecha mecanizada.</a:t>
            </a:r>
            <a:endParaRPr lang="es-ES" sz="2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23" y="1052736"/>
            <a:ext cx="4938477" cy="374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305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:\Users\nadia\Desktop\fotos\buenos momentos\Geografía, docencia y pasion\Primera práctica docente!!\Salida de campo 3º2 Setiembre 2014\10972_1554922701395271_894011227088003132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" y="96488"/>
            <a:ext cx="4849943" cy="363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2" descr="C:\Users\nadia\Desktop\fotos\buenos momentos\Geografía, docencia y pasion\Primera práctica docente!!\Salida de campo 3º2 Setiembre 2014\10610756_1554922954728579_526110289512104189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3" y="339489"/>
            <a:ext cx="3948773" cy="531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3 Marcador de contenido"/>
          <p:cNvSpPr>
            <a:spLocks noGrp="1"/>
          </p:cNvSpPr>
          <p:nvPr>
            <p:ph idx="1"/>
          </p:nvPr>
        </p:nvSpPr>
        <p:spPr>
          <a:xfrm rot="20553932">
            <a:off x="729417" y="370679"/>
            <a:ext cx="4176464" cy="504056"/>
          </a:xfrm>
          <a:solidFill>
            <a:srgbClr val="C00000"/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r>
              <a:rPr lang="es-ES" dirty="0" smtClean="0">
                <a:solidFill>
                  <a:schemeClr val="tx1"/>
                </a:solidFill>
                <a:latin typeface="Comic Sans MS" panose="030F0702030302020204" pitchFamily="66" charset="0"/>
                <a:ea typeface="DotumChe" panose="020B0609000101010101" pitchFamily="49" charset="-127"/>
              </a:rPr>
              <a:t>¿Por qué </a:t>
            </a:r>
            <a:r>
              <a:rPr lang="es-ES" dirty="0" smtClean="0">
                <a:latin typeface="Comic Sans MS" panose="030F0702030302020204" pitchFamily="66" charset="0"/>
                <a:ea typeface="DotumChe" panose="020B0609000101010101" pitchFamily="49" charset="-127"/>
              </a:rPr>
              <a:t>“</a:t>
            </a:r>
            <a:r>
              <a:rPr lang="es-ES" b="1" dirty="0" smtClean="0">
                <a:solidFill>
                  <a:schemeClr val="tx1"/>
                </a:solidFill>
                <a:latin typeface="Comic Sans MS" panose="030F0702030302020204" pitchFamily="66" charset="0"/>
                <a:ea typeface="DotumChe" panose="020B0609000101010101" pitchFamily="49" charset="-127"/>
              </a:rPr>
              <a:t>peludos”?</a:t>
            </a:r>
            <a:endParaRPr lang="es-ES" b="1" dirty="0">
              <a:solidFill>
                <a:schemeClr val="tx1"/>
              </a:solidFill>
              <a:latin typeface="Comic Sans MS" panose="030F0702030302020204" pitchFamily="66" charset="0"/>
              <a:ea typeface="DotumChe" panose="020B0609000101010101" pitchFamily="49" charset="-127"/>
            </a:endParaRPr>
          </a:p>
        </p:txBody>
      </p:sp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40" y="2636912"/>
            <a:ext cx="5945209" cy="394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" y="2996968"/>
            <a:ext cx="4726930" cy="336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45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282</TotalTime>
  <Words>550</Words>
  <Application>Microsoft Office PowerPoint</Application>
  <PresentationFormat>Presentación en pantalla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Austin</vt:lpstr>
      <vt:lpstr>Producción de caña de azúcar en Uruguay</vt:lpstr>
      <vt:lpstr>Localización y características del cultivo.</vt:lpstr>
      <vt:lpstr>Presentación de PowerPoint</vt:lpstr>
      <vt:lpstr>Presentación de PowerPoint</vt:lpstr>
      <vt:lpstr>Circuito productivo en nuestro país: Siembra:</vt:lpstr>
      <vt:lpstr>Cosecha: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ETAPA INDUSTRIAL:</vt:lpstr>
      <vt:lpstr>Presentación de PowerPoint</vt:lpstr>
      <vt:lpstr> https://www.youtube.com/watch?v=rZh1VAEqzbY </vt:lpstr>
      <vt:lpstr>Bibliografía y fuentes consultadas.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Producción de caña de azúcar en Uruguay</dc:title>
  <dc:creator>nadia</dc:creator>
  <cp:lastModifiedBy>nadia</cp:lastModifiedBy>
  <cp:revision>28</cp:revision>
  <dcterms:created xsi:type="dcterms:W3CDTF">2015-08-29T14:28:37Z</dcterms:created>
  <dcterms:modified xsi:type="dcterms:W3CDTF">2017-09-11T22:18:51Z</dcterms:modified>
</cp:coreProperties>
</file>