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9AF7A-CB70-4B5F-B166-4550FECB89F1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A33DF-F0B7-424A-9FE8-8C6E5E109A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3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A33DF-F0B7-424A-9FE8-8C6E5E109AB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59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A33DF-F0B7-424A-9FE8-8C6E5E109AB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070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775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26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44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31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540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95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65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65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33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7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39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E5E9-D4B9-4173-9F8D-37CF36907D2E}" type="datetimeFigureOut">
              <a:rPr lang="es-ES" smtClean="0"/>
              <a:t>20/07/2017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4F44C-0FE0-4AA1-AE96-C680130F73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46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otma.gub.uy/areas-protegidas/item/10006528-quebrada-de-los-cuervo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escolar.com.uy/wp-content/uploads/2016/11/relieve_uruguay-803x970.jpg" TargetMode="External"/><Relationship Id="rId5" Type="http://schemas.openxmlformats.org/officeDocument/2006/relationships/hyperlink" Target="http://eldiario.com.uy/wp-content/uploads/2012/09/Quebrada-de-los-Cuervos.jpg" TargetMode="External"/><Relationship Id="rId4" Type="http://schemas.openxmlformats.org/officeDocument/2006/relationships/hyperlink" Target="http://www.descubriendouruguay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" y="0"/>
            <a:ext cx="9139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-243408"/>
            <a:ext cx="9031952" cy="1470025"/>
          </a:xfrm>
        </p:spPr>
        <p:txBody>
          <a:bodyPr>
            <a:noAutofit/>
          </a:bodyPr>
          <a:lstStyle/>
          <a:p>
            <a:pPr algn="l"/>
            <a:r>
              <a:rPr lang="es-ES" sz="6000" dirty="0" smtClean="0">
                <a:latin typeface="Berlin Sans FB Demi" panose="020E0802020502020306" pitchFamily="34" charset="0"/>
              </a:rPr>
              <a:t>Formas del relieve </a:t>
            </a:r>
            <a:endParaRPr lang="es-ES" sz="6000" dirty="0">
              <a:latin typeface="Berlin Sans FB Demi" panose="020E0802020502020306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08064" y="5565264"/>
            <a:ext cx="4435936" cy="1270992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Geografía 3º c.b</a:t>
            </a:r>
          </a:p>
          <a:p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Prof.: Nadia Mendoza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21121138">
            <a:off x="4283942" y="789596"/>
            <a:ext cx="4867166" cy="1107996"/>
          </a:xfrm>
          <a:prstGeom prst="rect">
            <a:avLst/>
          </a:prstGeom>
          <a:noFill/>
          <a:ln w="44450" cmpd="tri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URUGUAY</a:t>
            </a:r>
            <a:endParaRPr lang="es-E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702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Nuestro país presenta diversas formas de relieve que tienen aspectos poco variados a simple vista pero con grandes particularidades a la hora de ser estudiados. </a:t>
            </a:r>
          </a:p>
          <a:p>
            <a:endParaRPr lang="es-ES" dirty="0" smtClean="0"/>
          </a:p>
          <a:p>
            <a:r>
              <a:rPr lang="es-ES" dirty="0" smtClean="0"/>
              <a:t>Podemos decir que las características de estos relieves posibilitan el desarrollo de actividades económicas de diversa índole por lo tanto son utilizadas como recursos naturales.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234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erlin Sans FB Demi" panose="020E0802020502020306" pitchFamily="34" charset="0"/>
              </a:rPr>
              <a:t>Tipos de relieves que puedes encontrar en Uruguay</a:t>
            </a:r>
            <a:br>
              <a:rPr lang="es-ES" dirty="0" smtClean="0">
                <a:latin typeface="Berlin Sans FB Demi" panose="020E0802020502020306" pitchFamily="34" charset="0"/>
              </a:rPr>
            </a:br>
            <a:endParaRPr lang="es-ES" dirty="0">
              <a:latin typeface="Berlin Sans FB Demi" panose="020E08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3538736" cy="4277072"/>
          </a:xfrm>
        </p:spPr>
        <p:txBody>
          <a:bodyPr>
            <a:normAutofit lnSpcReduction="10000"/>
          </a:bodyPr>
          <a:lstStyle/>
          <a:p>
            <a:r>
              <a:rPr lang="es-ES" u="sng" dirty="0" smtClean="0">
                <a:solidFill>
                  <a:srgbClr val="C00000"/>
                </a:solidFill>
              </a:rPr>
              <a:t>Llanuras:</a:t>
            </a:r>
            <a:r>
              <a:rPr lang="es-ES" dirty="0" smtClean="0"/>
              <a:t> Formas de relieve planas con altitudes promedio 0-50 msnm, se originan como producto de la deposición de sedimentos. 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81870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6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nadia\Desktop\fotos\Seba\vacaciones enero\Foto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440" y="885558"/>
            <a:ext cx="3600400" cy="5904656"/>
          </a:xfrm>
        </p:spPr>
        <p:txBody>
          <a:bodyPr>
            <a:normAutofit lnSpcReduction="10000"/>
          </a:bodyPr>
          <a:lstStyle/>
          <a:p>
            <a:r>
              <a:rPr lang="es-ES" u="sng" dirty="0" smtClean="0">
                <a:solidFill>
                  <a:srgbClr val="C00000"/>
                </a:solidFill>
              </a:rPr>
              <a:t>Lomadas: </a:t>
            </a:r>
            <a:r>
              <a:rPr lang="es-ES" dirty="0">
                <a:solidFill>
                  <a:schemeClr val="bg1"/>
                </a:solidFill>
              </a:rPr>
              <a:t>F</a:t>
            </a:r>
            <a:r>
              <a:rPr lang="es-ES" dirty="0" smtClean="0">
                <a:solidFill>
                  <a:schemeClr val="bg1"/>
                </a:solidFill>
              </a:rPr>
              <a:t>ormas con alturas promedio que oscilan entre los 50 – 100 msnm para las lomadas suaves pudiendo alcanzar los 150msnmde altitud en el caso de las lomadas fuertes.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nadia\Desktop\fotos\Seba\primeras vacaciones\20160117_103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5300081" cy="2981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dia\Desktop\fotos\Seba\vacaciones enero\20170109_144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89927"/>
            <a:ext cx="5156065" cy="290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99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9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9463" y="116632"/>
            <a:ext cx="3034680" cy="5361459"/>
          </a:xfrm>
        </p:spPr>
        <p:txBody>
          <a:bodyPr>
            <a:normAutofit/>
          </a:bodyPr>
          <a:lstStyle/>
          <a:p>
            <a:r>
              <a:rPr lang="es-ES" u="sng" dirty="0" smtClean="0">
                <a:solidFill>
                  <a:srgbClr val="C00000"/>
                </a:solidFill>
              </a:rPr>
              <a:t>Colinas: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bg1"/>
                </a:solidFill>
              </a:rPr>
              <a:t>Formas convexas en las cimas, con laderas pronunciadas y altitudes promedio entre 150- 250 msnm.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" y="5225896"/>
            <a:ext cx="2178943" cy="163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nadia\Desktop\fotos\Seba\primeras vacaciones\20160117_0754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7"/>
            <a:ext cx="5712635" cy="32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nadia\Desktop\fotos\Seba\primeras vacaciones\20160117_103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19136"/>
            <a:ext cx="5540763" cy="31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6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79160"/>
            <a:ext cx="3347864" cy="5698111"/>
          </a:xfrm>
        </p:spPr>
        <p:txBody>
          <a:bodyPr>
            <a:normAutofit fontScale="85000" lnSpcReduction="20000"/>
          </a:bodyPr>
          <a:lstStyle/>
          <a:p>
            <a:r>
              <a:rPr lang="es-ES" u="sng" dirty="0" smtClean="0">
                <a:solidFill>
                  <a:srgbClr val="C00000"/>
                </a:solidFill>
              </a:rPr>
              <a:t>Sierras</a:t>
            </a:r>
            <a:r>
              <a:rPr lang="es-ES" u="sng" dirty="0" smtClean="0">
                <a:solidFill>
                  <a:schemeClr val="bg1"/>
                </a:solidFill>
              </a:rPr>
              <a:t>: </a:t>
            </a:r>
            <a:r>
              <a:rPr lang="es-ES" dirty="0" smtClean="0">
                <a:solidFill>
                  <a:schemeClr val="bg1"/>
                </a:solidFill>
              </a:rPr>
              <a:t>Son las formas mas altas del relieve que se desarrollan en el país, con alturas que oscilan entre los 250-400msnm, alcanzando en algunos casos cimas de 500msnm. En general las laderas son abruptas, formando gargantas por donde pasan ríos o arroyos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(</a:t>
            </a:r>
            <a:r>
              <a:rPr lang="es-ES" b="1" dirty="0" smtClean="0">
                <a:solidFill>
                  <a:schemeClr val="bg1"/>
                </a:solidFill>
              </a:rPr>
              <a:t>quebradas).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nadia\Saved Games\Downloads\facebook_15005844079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6376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48" y="3570072"/>
            <a:ext cx="4826951" cy="325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0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y fuentes consultadas: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/>
              <a:t>Anckar, M</a:t>
            </a:r>
            <a:r>
              <a:rPr lang="es-ES" sz="1600" dirty="0"/>
              <a:t>;</a:t>
            </a:r>
            <a:r>
              <a:rPr lang="es-ES" sz="1600" dirty="0" smtClean="0"/>
              <a:t> Domínguez, A; Pesce,F “Geo-grafías. Atlas del Mundo, América y Uruguay” Ed. Contexto. Montevideo-Uruguay (2011)</a:t>
            </a:r>
          </a:p>
          <a:p>
            <a:r>
              <a:rPr lang="es-ES" sz="1600" b="0" i="0" dirty="0" smtClean="0">
                <a:solidFill>
                  <a:srgbClr val="006621"/>
                </a:solidFill>
                <a:effectLst/>
                <a:latin typeface="arial"/>
                <a:hlinkClick r:id="rId3"/>
              </a:rPr>
              <a:t>www.mvotma.gub.uy/areas-protegidas/item/10006528-quebrada-de-los-cuervos.html</a:t>
            </a:r>
            <a:endParaRPr lang="es-ES" sz="1600" b="0" i="0" dirty="0" smtClean="0">
              <a:solidFill>
                <a:srgbClr val="006621"/>
              </a:solidFill>
              <a:effectLst/>
              <a:latin typeface="arial"/>
            </a:endParaRPr>
          </a:p>
          <a:p>
            <a:endParaRPr lang="es-ES" sz="1600" dirty="0">
              <a:solidFill>
                <a:srgbClr val="006621"/>
              </a:solidFill>
              <a:latin typeface="arial"/>
            </a:endParaRPr>
          </a:p>
          <a:p>
            <a:r>
              <a:rPr lang="es-ES" sz="1600" b="1" dirty="0" smtClean="0">
                <a:solidFill>
                  <a:srgbClr val="006621"/>
                </a:solidFill>
                <a:latin typeface="arial"/>
              </a:rPr>
              <a:t>Imágenes:</a:t>
            </a:r>
          </a:p>
          <a:p>
            <a:r>
              <a:rPr lang="es-ES" sz="1600" dirty="0" smtClean="0">
                <a:solidFill>
                  <a:srgbClr val="006621"/>
                </a:solidFill>
                <a:latin typeface="arial"/>
              </a:rPr>
              <a:t>Imágenes de registro propio.</a:t>
            </a:r>
          </a:p>
          <a:p>
            <a:r>
              <a:rPr lang="es-ES" sz="1600" dirty="0" smtClean="0">
                <a:hlinkClick r:id="rId4"/>
              </a:rPr>
              <a:t>www.descubriendouruguay.com</a:t>
            </a:r>
            <a:endParaRPr lang="es-ES" sz="1600" dirty="0" smtClean="0"/>
          </a:p>
          <a:p>
            <a:r>
              <a:rPr lang="es-ES" sz="1600" dirty="0" smtClean="0">
                <a:hlinkClick r:id="rId5"/>
              </a:rPr>
              <a:t>http://eldiario.com.uy/wp-content/uploads/2012/09/Quebrada-de-los-Cuervos.jpg</a:t>
            </a:r>
            <a:endParaRPr lang="es-ES" sz="1600" dirty="0" smtClean="0"/>
          </a:p>
          <a:p>
            <a:r>
              <a:rPr lang="es-ES" sz="1600" dirty="0" smtClean="0">
                <a:hlinkClick r:id="rId6"/>
              </a:rPr>
              <a:t>http://elescolar.com.uy/wp-content/uploads/2016/11/relieve_uruguay-803x970.jpg</a:t>
            </a:r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04085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C00000"/>
                </a:solidFill>
              </a:rPr>
              <a:t>Actividad: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A)</a:t>
            </a:r>
            <a:r>
              <a:rPr lang="es-ES" dirty="0" smtClean="0"/>
              <a:t> Averigua el concepto de Recurso Natural y explica por qué el relieve es uno de ellos.</a:t>
            </a:r>
          </a:p>
          <a:p>
            <a:r>
              <a:rPr lang="es-ES" dirty="0" smtClean="0">
                <a:solidFill>
                  <a:srgbClr val="C00000"/>
                </a:solidFill>
              </a:rPr>
              <a:t>B)</a:t>
            </a:r>
            <a:r>
              <a:rPr lang="es-ES" dirty="0" smtClean="0"/>
              <a:t>Investiga acerca de las actividades económicas que se realizan en los relieves trabajados.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22823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278</Words>
  <Application>Microsoft Office PowerPoint</Application>
  <PresentationFormat>Presentación en pantalla (4:3)</PresentationFormat>
  <Paragraphs>29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Formas del relieve </vt:lpstr>
      <vt:lpstr>Presentación de PowerPoint</vt:lpstr>
      <vt:lpstr>Tipos de relieves que puedes encontrar en Uruguay </vt:lpstr>
      <vt:lpstr>Presentación de PowerPoint</vt:lpstr>
      <vt:lpstr>Presentación de PowerPoint</vt:lpstr>
      <vt:lpstr>Presentación de PowerPoint</vt:lpstr>
      <vt:lpstr>Bibliografía y fuentes consultadas: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del relieve</dc:title>
  <dc:creator>nadia</dc:creator>
  <cp:lastModifiedBy>nadia</cp:lastModifiedBy>
  <cp:revision>21</cp:revision>
  <dcterms:created xsi:type="dcterms:W3CDTF">2017-07-20T19:44:26Z</dcterms:created>
  <dcterms:modified xsi:type="dcterms:W3CDTF">2017-07-20T22:09:27Z</dcterms:modified>
</cp:coreProperties>
</file>